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sldIdLst>
    <p:sldId id="260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A4A41C2-BFA3-4724-A913-1A2450E1FA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86594" y="882371"/>
            <a:ext cx="6618812" cy="3721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9981CA0-2B7D-4AA1-86AB-889C27223F26}"/>
              </a:ext>
            </a:extLst>
          </p:cNvPr>
          <p:cNvSpPr txBox="1"/>
          <p:nvPr/>
        </p:nvSpPr>
        <p:spPr>
          <a:xfrm>
            <a:off x="4110839" y="5527570"/>
            <a:ext cx="339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www.rub.edu.bt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xmlns="" id="{876F8DCB-847A-48AB-A508-DA0DECFF2F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80715" y="6554697"/>
            <a:ext cx="3063239" cy="228600"/>
          </a:xfrm>
          <a:prstGeom prst="rect">
            <a:avLst/>
          </a:prstGeom>
        </p:spPr>
        <p:txBody>
          <a:bodyPr/>
          <a:lstStyle/>
          <a:p>
            <a:fld id="{3EA46CE4-8B55-4203-90B2-5494AA04CCCD}" type="datetime1">
              <a:rPr lang="en-GB" smtClean="0"/>
              <a:pPr/>
              <a:t>20/06/2022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9F6C3A23-898F-42D1-B38F-AA4C0EED8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7273" y="6479176"/>
            <a:ext cx="1143004" cy="37882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www.rub.edu.bt</a:t>
            </a:r>
          </a:p>
        </p:txBody>
      </p:sp>
    </p:spTree>
    <p:extLst>
      <p:ext uri="{BB962C8B-B14F-4D97-AF65-F5344CB8AC3E}">
        <p14:creationId xmlns:p14="http://schemas.microsoft.com/office/powerpoint/2010/main" xmlns="" val="25296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4102A7C-730D-4B6D-B5A5-7CA2F2E94F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80715" y="6554697"/>
            <a:ext cx="3063239" cy="228600"/>
          </a:xfrm>
          <a:prstGeom prst="rect">
            <a:avLst/>
          </a:prstGeom>
        </p:spPr>
        <p:txBody>
          <a:bodyPr/>
          <a:lstStyle/>
          <a:p>
            <a:fld id="{EC822E06-69F4-4AFE-B74F-CFD87F8A67C4}" type="datetime1">
              <a:rPr lang="en-GB" smtClean="0"/>
              <a:pPr/>
              <a:t>20/06/2022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3082228-6027-4031-9316-C0051D1D7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www.rub.edu.bt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518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61B39A1-5B41-426E-AF9D-7FDFA467C9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80715" y="6554697"/>
            <a:ext cx="3063239" cy="228600"/>
          </a:xfrm>
          <a:prstGeom prst="rect">
            <a:avLst/>
          </a:prstGeom>
        </p:spPr>
        <p:txBody>
          <a:bodyPr/>
          <a:lstStyle/>
          <a:p>
            <a:fld id="{391BF6F2-896B-43F1-97F6-A1C0D9AB8907}" type="datetime1">
              <a:rPr lang="en-GB" smtClean="0"/>
              <a:pPr/>
              <a:t>20/06/2022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CF78446-01E8-4FF5-B039-52D245006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www.rub.edu.bt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783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0715" y="6554697"/>
            <a:ext cx="3063239" cy="228600"/>
          </a:xfrm>
          <a:prstGeom prst="rect">
            <a:avLst/>
          </a:prstGeom>
        </p:spPr>
        <p:txBody>
          <a:bodyPr/>
          <a:lstStyle/>
          <a:p>
            <a:fld id="{FBCAF2AE-CA4D-446C-B4C8-0CD45A37079B}" type="datetime1">
              <a:rPr lang="en-GB" smtClean="0"/>
              <a:pPr/>
              <a:t>20/06/2022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www.rub.edu.bt</a:t>
            </a:r>
          </a:p>
        </p:txBody>
      </p:sp>
    </p:spTree>
    <p:extLst>
      <p:ext uri="{BB962C8B-B14F-4D97-AF65-F5344CB8AC3E}">
        <p14:creationId xmlns:p14="http://schemas.microsoft.com/office/powerpoint/2010/main" xmlns="" val="3523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30B4F2D-A062-4043-9C14-000987EF3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www.rub.edu.bt</a:t>
            </a: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A911BC5C-D5AA-407B-9C93-FF98ECBFA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226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CAA3FAC4-2133-4303-A613-0D2FD67BA4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80715" y="6554697"/>
            <a:ext cx="3063239" cy="228600"/>
          </a:xfrm>
          <a:prstGeom prst="rect">
            <a:avLst/>
          </a:prstGeom>
        </p:spPr>
        <p:txBody>
          <a:bodyPr/>
          <a:lstStyle/>
          <a:p>
            <a:fld id="{49763A9A-9D18-4A7A-80DE-3F572A229CD1}" type="datetime1">
              <a:rPr lang="en-GB" smtClean="0"/>
              <a:pPr/>
              <a:t>20/06/2022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2309844C-2FEC-464C-93CD-4C331234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www.rub.edu.bt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513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941219C-CA06-4C30-AE4C-7CC858C02A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80715" y="6554697"/>
            <a:ext cx="3063239" cy="228600"/>
          </a:xfrm>
          <a:prstGeom prst="rect">
            <a:avLst/>
          </a:prstGeom>
        </p:spPr>
        <p:txBody>
          <a:bodyPr/>
          <a:lstStyle/>
          <a:p>
            <a:fld id="{0E165630-736F-46D3-B8E1-607A936E925A}" type="datetime1">
              <a:rPr lang="en-GB" smtClean="0"/>
              <a:pPr/>
              <a:t>20/06/2022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ED7F6CBD-DF93-497D-A4BF-A15AB026D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www.rub.edu.bt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99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07177" y="499533"/>
            <a:ext cx="9522822" cy="13970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494B39A0-6DDC-498A-BC17-CFA826CF43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www.rub.edu.bt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63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CCA4F73-E293-4EA3-8C63-31B0A745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80715" y="6554697"/>
            <a:ext cx="3063239" cy="228600"/>
          </a:xfrm>
          <a:prstGeom prst="rect">
            <a:avLst/>
          </a:prstGeom>
        </p:spPr>
        <p:txBody>
          <a:bodyPr/>
          <a:lstStyle/>
          <a:p>
            <a:fld id="{75FB6238-E7EC-47C6-AB29-273816A28210}" type="datetime1">
              <a:rPr lang="en-GB" smtClean="0"/>
              <a:pPr/>
              <a:t>20/06/2022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2FF8352-2D30-4989-A84A-9377CAEF6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www.rub.edu.bt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006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1234" y="762000"/>
            <a:ext cx="514676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5D733D2E-4A41-414C-AF39-0D227957F2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80715" y="6554697"/>
            <a:ext cx="3063239" cy="228600"/>
          </a:xfrm>
          <a:prstGeom prst="rect">
            <a:avLst/>
          </a:prstGeom>
        </p:spPr>
        <p:txBody>
          <a:bodyPr/>
          <a:lstStyle/>
          <a:p>
            <a:fld id="{E7D55395-13E7-4105-B97B-BF7E8B89CE1C}" type="datetime1">
              <a:rPr lang="en-GB" smtClean="0"/>
              <a:pPr/>
              <a:t>20/06/2022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4DFD7EAE-CA63-48B5-938F-BF804D0E4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www.rub.edu.bt</a:t>
            </a:r>
          </a:p>
        </p:txBody>
      </p:sp>
    </p:spTree>
    <p:extLst>
      <p:ext uri="{BB962C8B-B14F-4D97-AF65-F5344CB8AC3E}">
        <p14:creationId xmlns:p14="http://schemas.microsoft.com/office/powerpoint/2010/main" xmlns="" val="28781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0F1F2CB-C126-45DB-ADD4-F181CFC4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80715" y="6554697"/>
            <a:ext cx="3063239" cy="228600"/>
          </a:xfrm>
          <a:prstGeom prst="rect">
            <a:avLst/>
          </a:prstGeom>
        </p:spPr>
        <p:txBody>
          <a:bodyPr/>
          <a:lstStyle/>
          <a:p>
            <a:fld id="{398808C3-4179-4C94-B027-DB0FAF7A7CA5}" type="datetime1">
              <a:rPr lang="en-GB" smtClean="0"/>
              <a:pPr/>
              <a:t>20/06/2022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78873EA-1FFE-4F78-A2EE-371AAF697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www.rub.edu.bt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189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4114" y="499533"/>
            <a:ext cx="953588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84368" y="6479176"/>
            <a:ext cx="1143004" cy="3788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none" baseline="0">
                <a:solidFill>
                  <a:schemeClr val="tx1">
                    <a:alpha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www.rub.edu.bt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BF6816D-2B1A-4677-9028-292DB29C20B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70281" y="211135"/>
            <a:ext cx="2511677" cy="141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221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www.rub.edu.bt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www.rub.edu.bt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8BB77E-6AF7-412C-B6D3-95B42B24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1B09F4-FB5C-4A57-AA8C-A5F9E2EB1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289FABA-CD86-46C1-BB87-67B48E055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www.rub.edu.bt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4875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D24FE-C2DE-4FB5-99A8-BC9A7E36A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C11635-4B79-4EAC-89FD-6FC22F016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47C7758-77CD-4EEF-9782-6CD7088E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www.rub.edu.bt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4103112"/>
      </p:ext>
    </p:extLst>
  </p:cSld>
  <p:clrMapOvr>
    <a:masterClrMapping/>
  </p:clrMapOvr>
</p:sld>
</file>

<file path=ppt/theme/theme1.xml><?xml version="1.0" encoding="utf-8"?>
<a:theme xmlns:a="http://schemas.openxmlformats.org/drawingml/2006/main" name="RUB PowerPoint Theme 1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UB PowerPoint Theme 1" id="{A996D57C-D1E7-466D-BF5F-07AA3DE165A6}" vid="{74266CA3-F797-4B83-9098-BD279318DF5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RUB PowerPoint Theme 1</Template>
  <TotalTime>396</TotalTime>
  <Words>4</Words>
  <Application>Microsoft Office PowerPoint</Application>
  <PresentationFormat>Custom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RUB PowerPoint Theme 1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2021-11-30T04:54:19Z</dcterms:created>
  <dcterms:modified xsi:type="dcterms:W3CDTF">2022-06-20T16:48:50Z</dcterms:modified>
</cp:coreProperties>
</file>